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1" r:id="rId5"/>
    <p:sldId id="259" r:id="rId6"/>
    <p:sldId id="262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8735" autoAdjust="0"/>
  </p:normalViewPr>
  <p:slideViewPr>
    <p:cSldViewPr snapToGrid="0">
      <p:cViewPr varScale="1">
        <p:scale>
          <a:sx n="78" d="100"/>
          <a:sy n="78" d="100"/>
        </p:scale>
        <p:origin x="181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E4EE6F-62FB-43A0-BCF4-1A1451D90C4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1543E6-661D-429F-ACEE-98A3D9386D5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007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Sebastian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1543E6-661D-429F-ACEE-98A3D9386D5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5552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Pascal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1543E6-661D-429F-ACEE-98A3D9386D5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7583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Pascal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1543E6-661D-429F-ACEE-98A3D9386D5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4893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Sebastian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1543E6-661D-429F-ACEE-98A3D9386D5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46340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Pascal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1543E6-661D-429F-ACEE-98A3D9386D5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7716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Pascal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1543E6-661D-429F-ACEE-98A3D9386D5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06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Sebastian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1543E6-661D-429F-ACEE-98A3D9386D5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4275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Sebastian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1543E6-661D-429F-ACEE-98A3D9386D5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3714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D08F3-6964-4E53-BAC5-EE4D8114C0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BrokenscriptOT-Bold" panose="04010805040101010101" pitchFamily="82" charset="0"/>
                <a:cs typeface="BrokenscriptOT-Bold" panose="04010805040101010101" pitchFamily="82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F8E0AC1-6A73-4695-9ABE-99FDBFD49C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latin typeface="Agency FB" panose="020B05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FORMATVORLAGE DES UNTERTITELMASTERS DURCH KLICKEN BEARBEITEN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417FED-D071-4977-AFD3-02AC899CD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574480-15B2-4929-A07D-8A6D9ED64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74232E-CFA9-45E0-97A6-A5D424A99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252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542024-2A88-4502-A13C-5A024BB5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10D3559-4FB7-45D6-8A50-057B1F8290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37BE86-E19B-4758-9851-5B978D632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039CB1-7487-4977-84F6-01254DF32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C9E9C7-6DAC-42C0-9A6E-FA67E226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557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2A8B285-3F2A-4B5E-89F2-1111ACDAD3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A4176FC-3C5B-41FF-A4E5-95F58AB63A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B3EFE3-3C01-4905-8F6C-527642E64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89815C-2918-4FE0-8E9F-DE843D398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26D7FB2-0470-47A6-AD29-A5B55E51C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104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2EDBEA-B8CD-43A6-BD82-196164DB7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BrokenscriptOT-Bold" panose="04010805040101010101" pitchFamily="82" charset="0"/>
                <a:cs typeface="BrokenscriptOT-Bold" panose="04010805040101010101" pitchFamily="82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A85AC5-D1D0-43C5-A9C1-B6EB1A022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gency FB" panose="020B0503020202020204" pitchFamily="34" charset="0"/>
              </a:defRPr>
            </a:lvl1pPr>
            <a:lvl2pPr>
              <a:defRPr>
                <a:latin typeface="Agency FB" panose="020B0503020202020204" pitchFamily="34" charset="0"/>
              </a:defRPr>
            </a:lvl2pPr>
            <a:lvl3pPr>
              <a:defRPr>
                <a:latin typeface="Agency FB" panose="020B0503020202020204" pitchFamily="34" charset="0"/>
              </a:defRPr>
            </a:lvl3pPr>
            <a:lvl4pPr>
              <a:defRPr>
                <a:latin typeface="Agency FB" panose="020B0503020202020204" pitchFamily="34" charset="0"/>
              </a:defRPr>
            </a:lvl4pPr>
            <a:lvl5pPr>
              <a:defRPr>
                <a:latin typeface="Agency FB" panose="020B0503020202020204" pitchFamily="34" charset="0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033047C-6D06-4099-84F4-E2563576B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F945EE-2574-424F-BC7A-C8B288C85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87D6A0-C003-41C6-BE1C-08F97823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3067D7DE-A846-4B67-A731-DB6696713E69}"/>
              </a:ext>
            </a:extLst>
          </p:cNvPr>
          <p:cNvCxnSpPr/>
          <p:nvPr userDrawn="1"/>
        </p:nvCxnSpPr>
        <p:spPr>
          <a:xfrm>
            <a:off x="838200" y="1756005"/>
            <a:ext cx="10515600" cy="0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8408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16C502-CC22-41A6-B16B-60B906AEE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BrokenscriptOT-Bold" panose="04010805040101010101" pitchFamily="82" charset="0"/>
                <a:cs typeface="BrokenscriptOT-Bold" panose="04010805040101010101" pitchFamily="82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2D6B6BB-E3E4-48DA-9894-23A539220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Agency FB" panose="020B0503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55967F-60BF-419E-A134-5A765A36B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FC9647-0808-4D9C-875A-39A0D9304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8F0779-4F84-421C-A056-8E4C61A6E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35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BAFDF-48C9-4175-824C-99ABDF951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BrokenscriptOT-Bold" panose="04010805040101010101" pitchFamily="82" charset="0"/>
                <a:cs typeface="BrokenscriptOT-Bold" panose="04010805040101010101" pitchFamily="82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0F96F3-5689-4E3F-8E4C-067262F2F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Agency FB" panose="020B0503020202020204" pitchFamily="34" charset="0"/>
              </a:defRPr>
            </a:lvl1pPr>
            <a:lvl2pPr>
              <a:defRPr>
                <a:latin typeface="Agency FB" panose="020B0503020202020204" pitchFamily="34" charset="0"/>
              </a:defRPr>
            </a:lvl2pPr>
            <a:lvl3pPr>
              <a:defRPr>
                <a:latin typeface="Agency FB" panose="020B0503020202020204" pitchFamily="34" charset="0"/>
              </a:defRPr>
            </a:lvl3pPr>
            <a:lvl4pPr>
              <a:defRPr>
                <a:latin typeface="Agency FB" panose="020B0503020202020204" pitchFamily="34" charset="0"/>
              </a:defRPr>
            </a:lvl4pPr>
            <a:lvl5pPr>
              <a:defRPr>
                <a:latin typeface="Agency FB" panose="020B0503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20D1D68-85D3-4E07-A8E6-61956447F4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Agency FB" panose="020B0503020202020204" pitchFamily="34" charset="0"/>
              </a:defRPr>
            </a:lvl1pPr>
            <a:lvl2pPr>
              <a:defRPr>
                <a:latin typeface="Agency FB" panose="020B0503020202020204" pitchFamily="34" charset="0"/>
              </a:defRPr>
            </a:lvl2pPr>
            <a:lvl3pPr>
              <a:defRPr>
                <a:latin typeface="Agency FB" panose="020B0503020202020204" pitchFamily="34" charset="0"/>
              </a:defRPr>
            </a:lvl3pPr>
            <a:lvl4pPr>
              <a:defRPr>
                <a:latin typeface="Agency FB" panose="020B0503020202020204" pitchFamily="34" charset="0"/>
              </a:defRPr>
            </a:lvl4pPr>
            <a:lvl5pPr>
              <a:defRPr>
                <a:latin typeface="Agency FB" panose="020B0503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B56242-6794-46BD-8E0E-AFCB5D46D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7D8644D-8314-469C-A7DB-C07E74E21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2509BB-D3CE-4536-9C2E-9D58FB868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CD55C70-3C56-4AAF-BCF1-A8EF13A4C95B}"/>
              </a:ext>
            </a:extLst>
          </p:cNvPr>
          <p:cNvCxnSpPr/>
          <p:nvPr userDrawn="1"/>
        </p:nvCxnSpPr>
        <p:spPr>
          <a:xfrm>
            <a:off x="838200" y="1756005"/>
            <a:ext cx="10515600" cy="0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3305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26D53D-CFEA-475A-B659-140FFFCAC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3A8365-46DE-4F2A-B400-DC5E1DECB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A268F71-E08A-4EC9-8370-CFEF9EDEE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A48D1C5-4248-45C1-A18D-9D2A2ED4AE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226B494-FB2A-46B1-A42D-AC683AAB9C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2D86242-A361-4215-9372-534E37CBF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AB71F39-BC5F-4974-B035-5E2C53981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6C01CE8-A386-4D4B-80A5-94CFCCE5D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6BA8BFE-C83E-44C0-82C8-23B591EF658A}"/>
              </a:ext>
            </a:extLst>
          </p:cNvPr>
          <p:cNvCxnSpPr/>
          <p:nvPr userDrawn="1"/>
        </p:nvCxnSpPr>
        <p:spPr>
          <a:xfrm>
            <a:off x="838200" y="1756005"/>
            <a:ext cx="10515600" cy="0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824F68CD-99CC-4086-B136-FE89F547AD2D}"/>
              </a:ext>
            </a:extLst>
          </p:cNvPr>
          <p:cNvCxnSpPr>
            <a:cxnSpLocks/>
          </p:cNvCxnSpPr>
          <p:nvPr userDrawn="1"/>
        </p:nvCxnSpPr>
        <p:spPr>
          <a:xfrm>
            <a:off x="6079598" y="2392500"/>
            <a:ext cx="0" cy="3072386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893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670DB3-0A9E-4C97-89A4-08E6823DF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CB4B466-FE54-4965-A39F-709CFA667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EFCEE6C-5696-483A-9C83-6EA028C79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94962C-FE7A-4540-BA1A-BBA72C37A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0213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6520EE9-EF86-4BF5-9917-C427A705E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9F934A9-FDC2-48D1-B8B8-E013746BE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220B6DF-416B-40FA-858F-9BF4A703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300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F4F1E4-C31A-47F1-A3F0-E802BF242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DED899-C040-4173-870A-83CAA804B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8967FDA-A937-407F-A535-41C600124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F555424-1EA5-4A21-B22E-4631CA2BB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6242904-CDAD-4417-B1E0-7D6EE2C7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7659C39-5AFD-4323-BD4B-A9BD2C73F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377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28A7C6-3754-4E4E-9D93-21848332F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B572DB6-E3E1-4FBE-8719-A505F5DD46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D591923-EE2A-424B-BF0A-AF38335C7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5B2C502-1851-4C30-83D7-3CC9A6170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067E0EC-F2AC-47FF-B141-FD010DD41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2A736F-8F06-42D0-9D7C-75A3098E0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908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1A04513-3360-4602-B53F-679FA50EA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rgbClr val="262626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</a:t>
            </a:r>
            <a:r>
              <a:rPr lang="de-DE" dirty="0" err="1"/>
              <a:t>bearbeitenz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BEBA5BF-616A-43B8-894D-F2FF9EB2D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A6E58B1-93EC-4E77-B768-9EBFCC8921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90CAB-C411-4382-881D-402114AB875D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050807-6AF3-4453-A01C-542AAC2859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B505CD-0B9A-4D36-940D-50C80ACBF9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B05D0-E4E7-4DF8-8F52-113297755A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78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4">
              <a:lumMod val="40000"/>
              <a:lumOff val="60000"/>
            </a:schemeClr>
          </a:solidFill>
          <a:latin typeface="BrokenscriptOT-Bold" panose="04010805040101010101" pitchFamily="82" charset="0"/>
          <a:ea typeface="+mj-ea"/>
          <a:cs typeface="BrokenscriptOT-Bold" panose="04010805040101010101" pitchFamily="8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Agency FB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Agency FB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Agency FB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gency FB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gency FB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3D176E-FF5E-4A05-8045-897A798C2A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402281"/>
            <a:ext cx="9144000" cy="2387600"/>
          </a:xfrm>
        </p:spPr>
        <p:txBody>
          <a:bodyPr/>
          <a:lstStyle/>
          <a:p>
            <a:r>
              <a:rPr lang="en-GB" b="1" dirty="0" err="1">
                <a:solidFill>
                  <a:schemeClr val="accent2">
                    <a:lumMod val="75000"/>
                  </a:schemeClr>
                </a:solidFill>
                <a:latin typeface="BrokenscriptOT-Bold" panose="04010805040101010101" pitchFamily="82" charset="0"/>
                <a:cs typeface="BrokenscriptOT-Bold" panose="04010805040101010101" pitchFamily="82" charset="0"/>
              </a:rPr>
              <a:t>Schrat</a:t>
            </a:r>
            <a:endParaRPr lang="en-GB" b="1" dirty="0">
              <a:solidFill>
                <a:schemeClr val="accent2">
                  <a:lumMod val="75000"/>
                </a:schemeClr>
              </a:solidFill>
              <a:latin typeface="BrokenscriptOT-Bold" panose="04010805040101010101" pitchFamily="82" charset="0"/>
              <a:cs typeface="BrokenscriptOT-Bold" panose="04010805040101010101" pitchFamily="82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15311BC-C9A7-4916-8BF8-DC23477D46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789881"/>
            <a:ext cx="9144000" cy="1655762"/>
          </a:xfrm>
        </p:spPr>
        <p:txBody>
          <a:bodyPr/>
          <a:lstStyle/>
          <a:p>
            <a:r>
              <a:rPr lang="en-GB" b="0" dirty="0">
                <a:solidFill>
                  <a:schemeClr val="bg1"/>
                </a:solidFill>
                <a:latin typeface="Agency FB" panose="020B0503020202020204" pitchFamily="34" charset="0"/>
              </a:rPr>
              <a:t>Ein Labyrinth Puzzle Spiel</a:t>
            </a:r>
          </a:p>
          <a:p>
            <a:r>
              <a:rPr lang="en-GB" b="1" dirty="0">
                <a:solidFill>
                  <a:schemeClr val="bg1"/>
                </a:solidFill>
                <a:latin typeface="Agency FB" panose="020B0503020202020204" pitchFamily="34" charset="0"/>
              </a:rPr>
              <a:t>Pascal </a:t>
            </a:r>
            <a:r>
              <a:rPr lang="en-GB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Felber</a:t>
            </a:r>
            <a:r>
              <a:rPr lang="en-GB" b="1" dirty="0">
                <a:solidFill>
                  <a:schemeClr val="bg1"/>
                </a:solidFill>
                <a:latin typeface="Agency FB" panose="020B0503020202020204" pitchFamily="34" charset="0"/>
              </a:rPr>
              <a:t>, Sebastian Riedi 2017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EDD71C-13B3-489A-8E49-C95F222721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765" y="1402281"/>
            <a:ext cx="1438469" cy="143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95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1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D06CDE-70F1-4F38-9424-135D3E495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6854"/>
            <a:ext cx="10515600" cy="423440"/>
          </a:xfrm>
        </p:spPr>
        <p:txBody>
          <a:bodyPr>
            <a:normAutofit fontScale="90000"/>
          </a:bodyPr>
          <a:lstStyle/>
          <a:p>
            <a:r>
              <a:rPr lang="en-GB" dirty="0"/>
              <a:t>Basic Concepts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9F56A8-D980-4B64-B184-F798010C5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618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Inspiration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6B86C3D-05B9-4498-A1D6-814A47220B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444" y="2416743"/>
            <a:ext cx="2743200" cy="382676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F42E885-D136-4261-A0EE-9AA286EB68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83" y="2416743"/>
            <a:ext cx="2764971" cy="382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586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75C94D2-951B-4FB1-AC5B-9D028396B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253950"/>
          </a:xfrm>
        </p:spPr>
        <p:txBody>
          <a:bodyPr>
            <a:normAutofit/>
          </a:bodyPr>
          <a:lstStyle/>
          <a:p>
            <a:r>
              <a:rPr lang="en-GB" dirty="0"/>
              <a:t>Basic Concepts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715A82E-561C-4371-8247-83AACAE2F7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Secret Quest (Atari 2600)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624E057-76D9-484F-9702-03EA000698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Labyrinth</a:t>
            </a:r>
          </a:p>
          <a:p>
            <a:r>
              <a:rPr lang="en-GB" dirty="0"/>
              <a:t>Orienteering</a:t>
            </a:r>
          </a:p>
          <a:p>
            <a:r>
              <a:rPr lang="en-GB" dirty="0"/>
              <a:t>Limited Player Resources (Oxygen)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637EC93-8B1F-428C-B3DB-C519445C31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Xenophobe (Atari 7800)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B5ACF965-7E90-437D-BEC0-0B03EAE68C7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Enemy development</a:t>
            </a:r>
          </a:p>
          <a:p>
            <a:r>
              <a:rPr lang="en-GB" dirty="0"/>
              <a:t>Character Visuals</a:t>
            </a:r>
          </a:p>
          <a:p>
            <a:r>
              <a:rPr lang="en-GB" dirty="0"/>
              <a:t>Fluent Animations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17BFDE3-3E4D-473C-84D5-6AB6535C2F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781" y="4168188"/>
            <a:ext cx="3376385" cy="255866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35D8871-C3FA-4151-802B-AFAB83C159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340" y="4134632"/>
            <a:ext cx="3994016" cy="255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15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2079E6-5676-42FA-950A-5C4FFE2AB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Mechanics Process</a:t>
            </a:r>
            <a:endParaRPr lang="de-DE" dirty="0"/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69CF667D-1E1F-4666-8F24-87634477B16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EDE0FE9B-72CE-4DD1-A744-8E960D01DA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Connecting the Different Mechanics between player, enemy.</a:t>
            </a:r>
          </a:p>
          <a:p>
            <a:r>
              <a:rPr lang="en-GB" dirty="0"/>
              <a:t>Also some random doodling…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6F55827-8F11-4EFC-A627-1DFFF5A515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33" r="5295"/>
          <a:stretch/>
        </p:blipFill>
        <p:spPr>
          <a:xfrm rot="5400000">
            <a:off x="948010" y="2126799"/>
            <a:ext cx="4692623" cy="432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578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5006D8DF-058C-428D-AE87-6CB16020F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Visuals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CA0C1F68-3EDD-4B33-9D22-393C909A6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93076"/>
          </a:xfrm>
        </p:spPr>
        <p:txBody>
          <a:bodyPr>
            <a:normAutofit/>
          </a:bodyPr>
          <a:lstStyle/>
          <a:p>
            <a:r>
              <a:rPr lang="en-GB" dirty="0"/>
              <a:t>Characters</a:t>
            </a:r>
          </a:p>
          <a:p>
            <a:r>
              <a:rPr lang="en-GB" dirty="0"/>
              <a:t>Increasing Pixel deduction 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B8C2FA7-1F12-4346-BF08-FE4F0DEEAD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83" y="2953637"/>
            <a:ext cx="8617772" cy="3500075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81FD62C2-4C2F-426E-A362-BFB07A0D9EAF}"/>
              </a:ext>
            </a:extLst>
          </p:cNvPr>
          <p:cNvSpPr/>
          <p:nvPr/>
        </p:nvSpPr>
        <p:spPr>
          <a:xfrm>
            <a:off x="1764254" y="2818701"/>
            <a:ext cx="6637468" cy="384028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6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22222E-6 L -0.1793 0.0004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971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93 0.00047 L -0.34805 0.00047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3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4805 0.00047 L -0.65118 0.00047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1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41042E-5DF6-4BDD-9065-5BB251D84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Visuals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074074-DF68-43FC-AD6B-0B18A13CD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Enemy Design and Inspiration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380AF4A-3543-4526-933C-3D8E355196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19374"/>
            <a:ext cx="3009205" cy="34575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C7F3772-1007-47B8-BFA9-D1973F5BB5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3575445"/>
            <a:ext cx="1416233" cy="154900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730B466-CA9F-4763-9BC9-89C9FE6E5F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982" y="2728910"/>
            <a:ext cx="3238501" cy="323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54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D032FD-2AC5-41EA-BA94-332F73CA3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Visuals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8F89F8-37AA-4BE8-B97A-A61AB65DE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Cold Surroundings</a:t>
            </a:r>
          </a:p>
          <a:p>
            <a:r>
              <a:rPr lang="en-GB" dirty="0"/>
              <a:t>Cold </a:t>
            </a:r>
            <a:r>
              <a:rPr lang="en-GB" dirty="0" err="1"/>
              <a:t>Color</a:t>
            </a:r>
            <a:r>
              <a:rPr lang="en-GB" dirty="0"/>
              <a:t> Shades</a:t>
            </a:r>
          </a:p>
          <a:p>
            <a:r>
              <a:rPr lang="en-GB" dirty="0" err="1"/>
              <a:t>Pastell</a:t>
            </a:r>
            <a:r>
              <a:rPr lang="en-GB" dirty="0"/>
              <a:t> Look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51BFBA4-68C2-4EAE-B874-F4990682C9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441" y="2109646"/>
            <a:ext cx="5192320" cy="406731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211F2A3-EBEE-4E8F-A30B-2FE59D0272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041" y="2109645"/>
            <a:ext cx="4067317" cy="406731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5E119CC-9BD8-41D0-86F8-7F5DA8BBB78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12" t="49703"/>
          <a:stretch/>
        </p:blipFill>
        <p:spPr>
          <a:xfrm>
            <a:off x="5346441" y="1939725"/>
            <a:ext cx="5522444" cy="491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01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935C6-080F-4488-B358-48FE49B3F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Controls &amp; </a:t>
            </a:r>
            <a:r>
              <a:rPr lang="en-GB" dirty="0" err="1"/>
              <a:t>Stess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C84817-2556-4DA9-870E-6A1543F8D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Physical Stress</a:t>
            </a:r>
          </a:p>
          <a:p>
            <a:r>
              <a:rPr lang="en-GB" dirty="0"/>
              <a:t>Grip-Buttons of the Steam Controller</a:t>
            </a:r>
          </a:p>
          <a:p>
            <a:r>
              <a:rPr lang="en-GB" dirty="0"/>
              <a:t>Feel of a Chase</a:t>
            </a:r>
          </a:p>
          <a:p>
            <a:r>
              <a:rPr lang="en-GB" dirty="0"/>
              <a:t>Extortion</a:t>
            </a:r>
          </a:p>
          <a:p>
            <a:endParaRPr lang="en-GB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346AFB5-0F1D-4650-B534-D310A500A2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325" y="1865840"/>
            <a:ext cx="4295774" cy="499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768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8A444E1-CDFE-45C2-AF22-0857F832D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32100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Let’s play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92B8A90-1AF9-4FD8-8E2B-5BE1E46EC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112" y="1546225"/>
            <a:ext cx="1285875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360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</Words>
  <Application>Microsoft Office PowerPoint</Application>
  <PresentationFormat>Breitbild</PresentationFormat>
  <Paragraphs>48</Paragraphs>
  <Slides>9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Agency FB</vt:lpstr>
      <vt:lpstr>Arial</vt:lpstr>
      <vt:lpstr>BrokenscriptOT-Bold</vt:lpstr>
      <vt:lpstr>Calibri</vt:lpstr>
      <vt:lpstr>Office</vt:lpstr>
      <vt:lpstr>Schrat</vt:lpstr>
      <vt:lpstr>Basic Concepts</vt:lpstr>
      <vt:lpstr>Basic Concepts</vt:lpstr>
      <vt:lpstr>Mechanics Process</vt:lpstr>
      <vt:lpstr>Game Visuals</vt:lpstr>
      <vt:lpstr>Game Visuals</vt:lpstr>
      <vt:lpstr>Game Visuals</vt:lpstr>
      <vt:lpstr>Controls &amp; Stess</vt:lpstr>
      <vt:lpstr>Let’s play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Schrat</dc:title>
  <dc:creator>Sebastian Riedi</dc:creator>
  <cp:lastModifiedBy>Sebastian Riedi</cp:lastModifiedBy>
  <cp:revision>31</cp:revision>
  <dcterms:created xsi:type="dcterms:W3CDTF">2017-10-09T12:21:20Z</dcterms:created>
  <dcterms:modified xsi:type="dcterms:W3CDTF">2017-10-11T06:52:13Z</dcterms:modified>
</cp:coreProperties>
</file>

<file path=docProps/thumbnail.jpeg>
</file>